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74" r:id="rId4"/>
    <p:sldId id="275" r:id="rId5"/>
    <p:sldId id="276" r:id="rId6"/>
    <p:sldId id="277" r:id="rId7"/>
    <p:sldId id="262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나눔스퀘어" panose="020B0600000101010101" pitchFamily="50" charset="-127"/>
      <p:regular r:id="rId12"/>
    </p:embeddedFont>
    <p:embeddedFont>
      <p:font typeface="나눔스퀘어 Bold" panose="020B0600000101010101" pitchFamily="50" charset="-127"/>
      <p:bold r:id="rId13"/>
    </p:embeddedFont>
    <p:embeddedFont>
      <p:font typeface="나눔고딕" panose="020D0604000000000000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pos="3114" userDrawn="1">
          <p15:clr>
            <a:srgbClr val="A4A3A4"/>
          </p15:clr>
        </p15:guide>
        <p15:guide id="5" pos="5087" userDrawn="1">
          <p15:clr>
            <a:srgbClr val="A4A3A4"/>
          </p15:clr>
        </p15:guide>
        <p15:guide id="6" pos="3046" userDrawn="1">
          <p15:clr>
            <a:srgbClr val="A4A3A4"/>
          </p15:clr>
        </p15:guide>
        <p15:guide id="7" pos="2048" userDrawn="1">
          <p15:clr>
            <a:srgbClr val="A4A3A4"/>
          </p15:clr>
        </p15:guide>
        <p15:guide id="9" pos="4611" userDrawn="1">
          <p15:clr>
            <a:srgbClr val="A4A3A4"/>
          </p15:clr>
        </p15:guide>
        <p15:guide id="10" orient="horz" pos="550" userDrawn="1">
          <p15:clr>
            <a:srgbClr val="A4A3A4"/>
          </p15:clr>
        </p15:guide>
        <p15:guide id="11" orient="horz" pos="3725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pos="551" userDrawn="1">
          <p15:clr>
            <a:srgbClr val="A4A3A4"/>
          </p15:clr>
        </p15:guide>
        <p15:guide id="15" pos="2366" userDrawn="1">
          <p15:clr>
            <a:srgbClr val="A4A3A4"/>
          </p15:clr>
        </p15:guide>
        <p15:guide id="17" pos="7673" userDrawn="1">
          <p15:clr>
            <a:srgbClr val="A4A3A4"/>
          </p15:clr>
        </p15:guide>
        <p15:guide id="18" pos="6720" userDrawn="1">
          <p15:clr>
            <a:srgbClr val="A4A3A4"/>
          </p15:clr>
        </p15:guide>
        <p15:guide id="20" pos="2842" userDrawn="1">
          <p15:clr>
            <a:srgbClr val="A4A3A4"/>
          </p15:clr>
        </p15:guide>
        <p15:guide id="21" pos="6335" userDrawn="1">
          <p15:clr>
            <a:srgbClr val="A4A3A4"/>
          </p15:clr>
        </p15:guide>
        <p15:guide id="22" orient="horz" pos="799" userDrawn="1">
          <p15:clr>
            <a:srgbClr val="A4A3A4"/>
          </p15:clr>
        </p15:guide>
        <p15:guide id="23" orient="horz" pos="2523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5" orient="horz" pos="4320" userDrawn="1">
          <p15:clr>
            <a:srgbClr val="A4A3A4"/>
          </p15:clr>
        </p15:guide>
        <p15:guide id="26" orient="horz" pos="3453" userDrawn="1">
          <p15:clr>
            <a:srgbClr val="A4A3A4"/>
          </p15:clr>
        </p15:guide>
        <p15:guide id="27" orient="horz" pos="504" userDrawn="1">
          <p15:clr>
            <a:srgbClr val="A4A3A4"/>
          </p15:clr>
        </p15:guide>
        <p15:guide id="28" pos="2162" userDrawn="1">
          <p15:clr>
            <a:srgbClr val="A4A3A4"/>
          </p15:clr>
        </p15:guide>
        <p15:guide id="29" pos="5360" userDrawn="1">
          <p15:clr>
            <a:srgbClr val="A4A3A4"/>
          </p15:clr>
        </p15:guide>
        <p15:guide id="31" pos="5042" userDrawn="1">
          <p15:clr>
            <a:srgbClr val="A4A3A4"/>
          </p15:clr>
        </p15:guide>
        <p15:guide id="32" orient="horz" pos="1933" userDrawn="1">
          <p15:clr>
            <a:srgbClr val="A4A3A4"/>
          </p15:clr>
        </p15:guide>
        <p15:guide id="33" orient="horz" pos="2931" userDrawn="1">
          <p15:clr>
            <a:srgbClr val="A4A3A4"/>
          </p15:clr>
        </p15:guide>
        <p15:guide id="35" orient="horz" pos="2954" userDrawn="1">
          <p15:clr>
            <a:srgbClr val="A4A3A4"/>
          </p15:clr>
        </p15:guide>
        <p15:guide id="36" pos="6947" userDrawn="1">
          <p15:clr>
            <a:srgbClr val="A4A3A4"/>
          </p15:clr>
        </p15:guide>
        <p15:guide id="37" pos="7129" userDrawn="1">
          <p15:clr>
            <a:srgbClr val="A4A3A4"/>
          </p15:clr>
        </p15:guide>
        <p15:guide id="38" pos="2706" userDrawn="1">
          <p15:clr>
            <a:srgbClr val="A4A3A4"/>
          </p15:clr>
        </p15:guide>
        <p15:guide id="39" pos="3885" userDrawn="1">
          <p15:clr>
            <a:srgbClr val="A4A3A4"/>
          </p15:clr>
        </p15:guide>
        <p15:guide id="40" pos="5586" userDrawn="1">
          <p15:clr>
            <a:srgbClr val="A4A3A4"/>
          </p15:clr>
        </p15:guide>
        <p15:guide id="41" orient="horz" pos="3385" userDrawn="1">
          <p15:clr>
            <a:srgbClr val="A4A3A4"/>
          </p15:clr>
        </p15:guide>
        <p15:guide id="42" orient="horz" pos="3407" userDrawn="1">
          <p15:clr>
            <a:srgbClr val="A4A3A4"/>
          </p15:clr>
        </p15:guide>
        <p15:guide id="43" orient="horz" pos="2976" userDrawn="1">
          <p15:clr>
            <a:srgbClr val="A4A3A4"/>
          </p15:clr>
        </p15:guide>
        <p15:guide id="44" orient="horz" pos="3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262626"/>
    <a:srgbClr val="888688"/>
    <a:srgbClr val="F8F8F8"/>
    <a:srgbClr val="DB5A7F"/>
    <a:srgbClr val="484848"/>
    <a:srgbClr val="3A3838"/>
    <a:srgbClr val="838488"/>
    <a:srgbClr val="012140"/>
    <a:srgbClr val="C9B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3" autoAdjust="0"/>
    <p:restoredTop sz="96370" autoAdjust="0"/>
  </p:normalViewPr>
  <p:slideViewPr>
    <p:cSldViewPr snapToGrid="0" showGuides="1">
      <p:cViewPr varScale="1">
        <p:scale>
          <a:sx n="87" d="100"/>
          <a:sy n="87" d="100"/>
        </p:scale>
        <p:origin x="-888" y="-82"/>
      </p:cViewPr>
      <p:guideLst>
        <p:guide orient="horz" pos="2115"/>
        <p:guide orient="horz" pos="550"/>
        <p:guide orient="horz" pos="3725"/>
        <p:guide orient="horz" pos="1389"/>
        <p:guide orient="horz" pos="799"/>
        <p:guide orient="horz" pos="2523"/>
        <p:guide orient="horz" pos="3838"/>
        <p:guide orient="horz" pos="4320"/>
        <p:guide orient="horz" pos="3453"/>
        <p:guide orient="horz" pos="504"/>
        <p:guide orient="horz" pos="1933"/>
        <p:guide orient="horz" pos="2931"/>
        <p:guide orient="horz" pos="2954"/>
        <p:guide orient="horz" pos="3385"/>
        <p:guide orient="horz" pos="3407"/>
        <p:guide orient="horz" pos="2976"/>
        <p:guide orient="horz" pos="3589"/>
        <p:guide pos="4067"/>
        <p:guide pos="3114"/>
        <p:guide pos="5087"/>
        <p:guide pos="3046"/>
        <p:guide pos="2048"/>
        <p:guide pos="4611"/>
        <p:guide pos="551"/>
        <p:guide pos="2366"/>
        <p:guide pos="7673"/>
        <p:guide pos="6720"/>
        <p:guide pos="2842"/>
        <p:guide pos="6335"/>
        <p:guide pos="2162"/>
        <p:guide pos="5360"/>
        <p:guide pos="5042"/>
        <p:guide pos="6947"/>
        <p:guide pos="7129"/>
        <p:guide pos="2706"/>
        <p:guide pos="3885"/>
        <p:guide pos="5586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155D8-4033-406F-A8CE-5DFCC48ABA23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3FFCD-2B89-4ED1-9E75-BE6D1E9F0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8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 userDrawn="1"/>
        </p:nvGrpSpPr>
        <p:grpSpPr>
          <a:xfrm>
            <a:off x="4089296" y="1422296"/>
            <a:ext cx="4013409" cy="4013409"/>
            <a:chOff x="4242842" y="1575842"/>
            <a:chExt cx="3706316" cy="3706316"/>
          </a:xfrm>
        </p:grpSpPr>
        <p:sp>
          <p:nvSpPr>
            <p:cNvPr id="3" name="타원 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/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연결선 7"/>
          <p:cNvCxnSpPr>
            <a:cxnSpLocks/>
          </p:cNvCxnSpPr>
          <p:nvPr userDrawn="1"/>
        </p:nvCxnSpPr>
        <p:spPr>
          <a:xfrm flipH="1">
            <a:off x="8472488" y="3429000"/>
            <a:ext cx="2991664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727851" y="3429000"/>
            <a:ext cx="2991662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5229EFD5-5974-44A8-939D-07F66A3DD5BF}"/>
              </a:ext>
            </a:extLst>
          </p:cNvPr>
          <p:cNvGrpSpPr/>
          <p:nvPr userDrawn="1"/>
        </p:nvGrpSpPr>
        <p:grpSpPr>
          <a:xfrm>
            <a:off x="691333" y="3348205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2EC0809-F102-48DB-86BF-6E3C12102AD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E0C9E274-FEA6-48E6-8C92-648D4C01A787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8621B61A-83B3-4FD5-B2FD-B71C23C3D89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89E141E8-0153-459A-9B32-1D5D81AF379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CF5FB01-A5E2-46FC-95CD-3C42D5E62CD3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769282D5-C0AA-4ACC-9DBD-B38CA2981680}"/>
              </a:ext>
            </a:extLst>
          </p:cNvPr>
          <p:cNvGrpSpPr/>
          <p:nvPr userDrawn="1"/>
        </p:nvGrpSpPr>
        <p:grpSpPr>
          <a:xfrm>
            <a:off x="11339077" y="3348205"/>
            <a:ext cx="161590" cy="161590"/>
            <a:chOff x="4242842" y="1575842"/>
            <a:chExt cx="3706316" cy="37063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066932E5-AB2D-46E7-9065-19AE271A68D6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23C715BE-1B45-4D74-B808-BE934304E93B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13BB5AE8-68A9-45AD-AA1C-0BA3F00E6076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43F56422-3754-4757-B2D8-5BB33B43BE2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1D870FFD-7327-4FC6-863C-AEB2BDEC5081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54943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3" pos="5382" userDrawn="1">
          <p15:clr>
            <a:srgbClr val="FBAE40"/>
          </p15:clr>
        </p15:guide>
        <p15:guide id="4" pos="7197" userDrawn="1">
          <p15:clr>
            <a:srgbClr val="FBAE40"/>
          </p15:clr>
        </p15:guide>
        <p15:guide id="5" pos="483" userDrawn="1">
          <p15:clr>
            <a:srgbClr val="FBAE40"/>
          </p15:clr>
        </p15:guide>
        <p15:guide id="6" pos="2298" userDrawn="1">
          <p15:clr>
            <a:srgbClr val="FBAE40"/>
          </p15:clr>
        </p15:guide>
        <p15:guide id="7" pos="5337" userDrawn="1">
          <p15:clr>
            <a:srgbClr val="FBAE40"/>
          </p15:clr>
        </p15:guide>
        <p15:guide id="8" pos="23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8173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3" pos="5382">
          <p15:clr>
            <a:srgbClr val="FBAE40"/>
          </p15:clr>
        </p15:guide>
        <p15:guide id="4" pos="7197">
          <p15:clr>
            <a:srgbClr val="FBAE40"/>
          </p15:clr>
        </p15:guide>
        <p15:guide id="5" pos="483">
          <p15:clr>
            <a:srgbClr val="FBAE40"/>
          </p15:clr>
        </p15:guide>
        <p15:guide id="6" pos="2298">
          <p15:clr>
            <a:srgbClr val="FBAE40"/>
          </p15:clr>
        </p15:guide>
        <p15:guide id="7" pos="5337">
          <p15:clr>
            <a:srgbClr val="FBAE40"/>
          </p15:clr>
        </p15:guide>
        <p15:guide id="8" pos="23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DB5A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941871" y="911942"/>
            <a:ext cx="8308258" cy="5034116"/>
          </a:xfrm>
          <a:prstGeom prst="rect">
            <a:avLst/>
          </a:prstGeom>
          <a:solidFill>
            <a:srgbClr val="ECEAEB"/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4899247" y="1439619"/>
            <a:ext cx="2393506" cy="570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algn="ctr">
              <a:defRPr lang="ko-KR" altLang="en-US" sz="345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Adobe Fan Heiti Std B" panose="020B0700000000000000" pitchFamily="34" charset="-128"/>
                <a:ea typeface="나눔고딕" panose="020D0604000000000000" pitchFamily="50" charset="-127"/>
                <a:cs typeface="+mn-cs"/>
              </a:defRPr>
            </a:lvl1pPr>
          </a:lstStyle>
          <a:p>
            <a:pPr marL="0" lvl="0" algn="ctr"/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4740187" y="2042651"/>
            <a:ext cx="2711627" cy="0"/>
          </a:xfrm>
          <a:prstGeom prst="line">
            <a:avLst/>
          </a:prstGeom>
          <a:ln w="9144">
            <a:solidFill>
              <a:srgbClr val="26262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13985" y="3273766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7920" y="3305074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6578817" y="3254363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7292752" y="3285671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3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113985" y="4619613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3827920" y="4650921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78817" y="4600210"/>
            <a:ext cx="639352" cy="4801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50" b="1" spc="-15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dobe Arabic" panose="02040503050201020203" pitchFamily="18" charset="-78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6" name="텍스트 개체 틀 19"/>
          <p:cNvSpPr>
            <a:spLocks noGrp="1"/>
          </p:cNvSpPr>
          <p:nvPr>
            <p:ph type="body" sz="quarter" idx="19" hasCustomPrompt="1"/>
          </p:nvPr>
        </p:nvSpPr>
        <p:spPr>
          <a:xfrm>
            <a:off x="7292752" y="4631518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-100" baseline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3A383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FB38712-D1F0-4DDB-9866-78CAA8546682}"/>
              </a:ext>
            </a:extLst>
          </p:cNvPr>
          <p:cNvGrpSpPr/>
          <p:nvPr userDrawn="1"/>
        </p:nvGrpSpPr>
        <p:grpSpPr>
          <a:xfrm>
            <a:off x="4624150" y="1961856"/>
            <a:ext cx="161590" cy="161590"/>
            <a:chOff x="4242842" y="1575842"/>
            <a:chExt cx="3706316" cy="370631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CE3B49BA-D228-446C-A085-F85EAFA40EB2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EFA1CC16-1A6F-489B-AE63-ACF5F14025FC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6F6A25A4-DCC9-4301-8BA8-1AC7CF662A63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EFA23F33-7E23-4440-BB80-0FE7560EF6F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0FB0BC07-A50F-478D-9CAF-B20422B31BFF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E5873743-993A-46C1-B0AB-67DD090C6490}"/>
              </a:ext>
            </a:extLst>
          </p:cNvPr>
          <p:cNvGrpSpPr/>
          <p:nvPr userDrawn="1"/>
        </p:nvGrpSpPr>
        <p:grpSpPr>
          <a:xfrm>
            <a:off x="7406261" y="1961856"/>
            <a:ext cx="161590" cy="161590"/>
            <a:chOff x="4242842" y="1575842"/>
            <a:chExt cx="3706316" cy="370631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B0442D68-D506-48BF-BC85-7ECAAB3019D8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E323C6CA-C847-407E-A679-1140771AC60C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5C9A9DA-E669-4D51-B1B8-B1275F35B99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B29B0CC4-E4F2-4DA9-B723-031636067778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091B2E77-F300-46C7-B9C9-30A960F2179B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05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3" name="1/2 액자 152"/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5" name="텍스트 개체 틀 154"/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5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0" name="1/2 액자 159"/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1" name="텍스트 개체 틀 154"/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6" name="1/2 액자 165"/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A718BF4-5664-46E7-A29F-A0BA967F3D2A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A601CE28-F809-408D-ABBA-74700983FA9C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1AC6CEFF-ED19-46A1-9E1F-99862AB0C918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ADAA4A1B-60A3-4330-A3D0-3D1E0A56CDF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E674A534-902E-4534-8D34-323EB41B11E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632FB2AB-B25E-493C-B002-D4A6EA869DA0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766D2467-3EE6-432F-8942-92E371E7FDD4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4CE1183C-2025-4D0E-87F8-5F30CE1CFE70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D534200F-7397-47BA-8088-69B0DABFAC3A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FAE72BFF-C384-4F99-BB1D-474E3FE494D5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67474C6-506C-4323-900B-10691D757444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B7D6BB77-26C6-4B13-84E6-6370CE6AE7B3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34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26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그림 개체 틀 3">
            <a:extLst>
              <a:ext uri="{FF2B5EF4-FFF2-40B4-BE49-F238E27FC236}">
                <a16:creationId xmlns:a16="http://schemas.microsoft.com/office/drawing/2014/main" xmlns="" id="{4238DCCE-6D2A-47EC-B983-83314868E25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72783" y="2350028"/>
            <a:ext cx="7886745" cy="36985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06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그림 개체 틀 3">
            <a:extLst>
              <a:ext uri="{FF2B5EF4-FFF2-40B4-BE49-F238E27FC236}">
                <a16:creationId xmlns:a16="http://schemas.microsoft.com/office/drawing/2014/main" xmlns="" id="{2F095463-2508-4819-8624-ACC9C8507F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72783" y="797182"/>
            <a:ext cx="7886745" cy="36985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09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98B8689-BE62-4773-9C0D-761D83C6EA99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183EA39B-7E01-4C8C-99AC-79588E5EA66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29F2A32F-F4FD-4012-A415-0043978FAFE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1DF997B9-1B85-4146-8C5C-0DEDBFF2204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F963F1B1-79AF-4B00-A35B-A32D9CDDA2D0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B6459B5A-2167-497A-A601-B30D3A13F8A3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1D280E3B-3593-46C0-878B-15E76E25A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A391230C-4F85-4101-B950-6114D756B8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CC363E3A-7A03-4507-8AF8-AD3D16AAC9B9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1CF15FFA-FC8C-4C76-BD0B-532915B09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D0E44B84-0491-4A8A-B507-CBD5CD6CE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31BEE3D6-1C4D-447E-8424-879150183F06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46A5E1BF-896B-4B09-A86B-B63326070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7F9ACC1F-9A81-47B2-B7A2-20EC55511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551773E5-F37F-41CF-A90D-40B14405AAE5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899D8FBC-1807-4FEA-87C7-D632161609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A3C59B3-2CA5-462C-8661-5358245737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5F19CF82-19C7-464D-998C-790DA7B79832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78D7694-C458-4403-B92D-87F3B0BCA9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DA6E8C7-BB2B-4FDE-85A4-994C2F98A03F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E78B95C-D5CE-476E-94CC-24796F54C733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CA1652DB-2067-4976-81D2-2921396928C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3E3F1941-EBE0-4F5A-BB44-C4A41340454B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29B93AA-2CF9-4021-868E-47C2502A023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242EC286-CD76-4495-839E-E427DA2361A7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79683B84-245B-45F3-B126-8AC4E68A98D1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CBF80CB-A1D1-415B-9F98-066050EE8F9D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6066DE22-9481-4ED0-9454-A0C13114CD55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D53C91C-F6D8-4117-9DE7-2D6259DBD3D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99B1A9EC-CC08-4D2C-8EE1-A0034D90B38C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750391E-159C-4BD5-886A-30BADB17FB59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그림 개체 틀 3">
            <a:extLst>
              <a:ext uri="{FF2B5EF4-FFF2-40B4-BE49-F238E27FC236}">
                <a16:creationId xmlns:a16="http://schemas.microsoft.com/office/drawing/2014/main" xmlns="" id="{2F095463-2508-4819-8624-ACC9C8507F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46330" y="0"/>
            <a:ext cx="2844800" cy="68580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0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4703D2A0-F7D8-49CC-AF1F-EAF3E193D78C}"/>
              </a:ext>
            </a:extLst>
          </p:cNvPr>
          <p:cNvGrpSpPr/>
          <p:nvPr userDrawn="1"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3386BB55-EC08-4C63-83DC-C86759B79E19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6AC67837-F2EF-4447-A127-D561F6244C43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8B9E8F29-CE96-42AE-9DF2-A183DD74E63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2682AC02-7210-4407-AD0B-7D5F430B1444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048E8789-BB74-4D81-9462-D9962B8D3691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D2408B7E-0327-4CB2-85FA-2C8B53416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B8776731-26B6-4689-B6ED-B852D2111A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27105EB4-A9BE-482A-9117-B8DA8B2F9D8C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DE0D5CD2-8269-4817-94B3-A7A4D6ADB1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9BB79DA6-69DC-476E-B518-A03FBA1AA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5975AC64-AA60-4893-8FA7-7DF2925FDB14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5ECB0743-9339-4568-BB54-F9679B717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DFE5F7DE-1C23-492D-B86D-D6E61E4F3A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13A42C9A-E07E-4BB0-B1B0-E86C0E62557B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F7B3C50E-B8DE-4447-937E-61F712EEE9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D574CB74-A924-488E-85B5-84BAAB2A71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C45427B6-FE47-43D9-BFD5-3C4B9C64E3A5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460CA2D4-A766-43D5-85FA-5585025ABD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6048AB8-7CAB-444A-9A83-B84B956204A9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172C4FC2-5425-4332-BB3F-14C8E4C5BEC7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0F5D6816-4450-4C35-B74D-5F2FB0515787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7EFF7F4-A205-47D0-9348-7CEC0B356C39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953D07A9-00AC-4A42-8C8A-10CCBC791EDF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DA280999-D341-41CC-AFFB-799461962EBB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2053E2D-2451-45AA-A1C2-3FC009915498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9C632313-E608-432B-A9D3-A323A271C111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96250373-F63D-4A4A-940F-52D54C1F3E3F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908BD8BB-40B4-4EE6-BC5A-E3BB69059D8F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BFCF917-6411-4B68-BBD5-D137DEDA065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B5DA3034-40E7-4C31-9EB6-E7E0A23C05B5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1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47">
            <a:extLst>
              <a:ext uri="{FF2B5EF4-FFF2-40B4-BE49-F238E27FC236}">
                <a16:creationId xmlns:a16="http://schemas.microsoft.com/office/drawing/2014/main" xmlns="" id="{F0427083-D0DE-4631-B202-6DC00C8D6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935" y="1881053"/>
            <a:ext cx="714346" cy="441121"/>
          </a:xfrm>
          <a:prstGeom prst="rect">
            <a:avLst/>
          </a:prstGeom>
        </p:spPr>
        <p:txBody>
          <a:bodyPr anchor="ctr"/>
          <a:lstStyle>
            <a:lvl1pPr algn="ctr">
              <a:defRPr sz="3650" b="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8" name="텍스트 개체 틀 17">
            <a:extLst>
              <a:ext uri="{FF2B5EF4-FFF2-40B4-BE49-F238E27FC236}">
                <a16:creationId xmlns:a16="http://schemas.microsoft.com/office/drawing/2014/main" xmlns="" id="{436178EE-90AB-46A8-9AE0-E3F168270A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677" y="3175082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9" name="1/2 액자 48">
            <a:extLst>
              <a:ext uri="{FF2B5EF4-FFF2-40B4-BE49-F238E27FC236}">
                <a16:creationId xmlns:a16="http://schemas.microsoft.com/office/drawing/2014/main" xmlns="" id="{30E318EC-E456-4009-B888-C7C9AA891A17}"/>
              </a:ext>
            </a:extLst>
          </p:cNvPr>
          <p:cNvSpPr/>
          <p:nvPr userDrawn="1"/>
        </p:nvSpPr>
        <p:spPr>
          <a:xfrm rot="8100000">
            <a:off x="821619" y="330991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텍스트 개체 틀 154">
            <a:extLst>
              <a:ext uri="{FF2B5EF4-FFF2-40B4-BE49-F238E27FC236}">
                <a16:creationId xmlns:a16="http://schemas.microsoft.com/office/drawing/2014/main" xmlns="" id="{FB03B223-CC73-4D0E-8BF2-B73DDAFA4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341" y="3172701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17">
            <a:extLst>
              <a:ext uri="{FF2B5EF4-FFF2-40B4-BE49-F238E27FC236}">
                <a16:creationId xmlns:a16="http://schemas.microsoft.com/office/drawing/2014/main" xmlns="" id="{AED88F7D-2884-4A95-813F-676098A1D0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448" y="365451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xmlns="" id="{2A2DDF39-1A4D-4703-A3B7-010FF30C183C}"/>
              </a:ext>
            </a:extLst>
          </p:cNvPr>
          <p:cNvSpPr/>
          <p:nvPr userDrawn="1"/>
        </p:nvSpPr>
        <p:spPr>
          <a:xfrm rot="8100000">
            <a:off x="817390" y="378935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3" name="텍스트 개체 틀 154">
            <a:extLst>
              <a:ext uri="{FF2B5EF4-FFF2-40B4-BE49-F238E27FC236}">
                <a16:creationId xmlns:a16="http://schemas.microsoft.com/office/drawing/2014/main" xmlns="" id="{B9123584-EF43-455A-9781-1E77A6B9FB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112" y="365213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4" name="텍스트 개체 틀 17">
            <a:extLst>
              <a:ext uri="{FF2B5EF4-FFF2-40B4-BE49-F238E27FC236}">
                <a16:creationId xmlns:a16="http://schemas.microsoft.com/office/drawing/2014/main" xmlns="" id="{2AEC61A0-2622-4AD3-B128-2AAEC64D4E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219" y="413395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spc="-15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xmlns="" id="{0B7A3062-3B0E-49CF-A55C-ACB37CC3C338}"/>
              </a:ext>
            </a:extLst>
          </p:cNvPr>
          <p:cNvSpPr/>
          <p:nvPr userDrawn="1"/>
        </p:nvSpPr>
        <p:spPr>
          <a:xfrm rot="8100000">
            <a:off x="813161" y="426879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noFill/>
          <a:ln>
            <a:solidFill>
              <a:srgbClr val="888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텍스트 개체 틀 154">
            <a:extLst>
              <a:ext uri="{FF2B5EF4-FFF2-40B4-BE49-F238E27FC236}">
                <a16:creationId xmlns:a16="http://schemas.microsoft.com/office/drawing/2014/main" xmlns="" id="{1C3C1F5E-250F-4B17-BEC5-0BDA2FEBDF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883" y="413157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550" spc="-100" baseline="0">
                <a:ln>
                  <a:solidFill>
                    <a:srgbClr val="888688">
                      <a:alpha val="30000"/>
                    </a:srgbClr>
                  </a:solidFill>
                </a:ln>
                <a:solidFill>
                  <a:srgbClr val="8886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7" name="텍스트 개체 틀 17">
            <a:extLst>
              <a:ext uri="{FF2B5EF4-FFF2-40B4-BE49-F238E27FC236}">
                <a16:creationId xmlns:a16="http://schemas.microsoft.com/office/drawing/2014/main" xmlns="" id="{096F3457-D762-47F8-A1C0-026795F099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90" y="4613390"/>
            <a:ext cx="53002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700" b="0" spc="-15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xmlns="" id="{69DCB272-6B7A-4E9F-965B-31EF470CEDC3}"/>
              </a:ext>
            </a:extLst>
          </p:cNvPr>
          <p:cNvSpPr/>
          <p:nvPr userDrawn="1"/>
        </p:nvSpPr>
        <p:spPr>
          <a:xfrm rot="8100000">
            <a:off x="808932" y="474822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텍스트 개체 틀 154">
            <a:extLst>
              <a:ext uri="{FF2B5EF4-FFF2-40B4-BE49-F238E27FC236}">
                <a16:creationId xmlns:a16="http://schemas.microsoft.com/office/drawing/2014/main" xmlns="" id="{D26D0D1F-5718-4338-81E6-09D5BB126E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654" y="4611009"/>
            <a:ext cx="1531275" cy="364169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550" spc="-100" baseline="0" dirty="0">
                <a:ln>
                  <a:solidFill>
                    <a:srgbClr val="101919">
                      <a:alpha val="30000"/>
                    </a:srgbClr>
                  </a:solidFill>
                </a:ln>
                <a:solidFill>
                  <a:srgbClr val="1019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Add your title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A8B4B404-9E6A-41A3-BF31-28E42B66C1AB}"/>
              </a:ext>
            </a:extLst>
          </p:cNvPr>
          <p:cNvGrpSpPr/>
          <p:nvPr userDrawn="1"/>
        </p:nvGrpSpPr>
        <p:grpSpPr>
          <a:xfrm>
            <a:off x="2455927" y="831147"/>
            <a:ext cx="161590" cy="161590"/>
            <a:chOff x="4242842" y="1575842"/>
            <a:chExt cx="3706316" cy="37063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73F2B73-4B47-4E4F-B045-91024E4E82DF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758CD105-CBD7-49F0-9FEE-6D5441240F6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DA4E1404-C2EB-445F-94CD-BCB4E7CF7CE3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7F51BEB1-393A-4212-A315-407CF8008FB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AC2BE7D-B993-417D-92F8-E3FC59D485F6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E9AD755D-1BF1-4DD4-A437-8AA686BF91F9}"/>
              </a:ext>
            </a:extLst>
          </p:cNvPr>
          <p:cNvGrpSpPr/>
          <p:nvPr userDrawn="1"/>
        </p:nvGrpSpPr>
        <p:grpSpPr>
          <a:xfrm>
            <a:off x="2455927" y="5865263"/>
            <a:ext cx="161590" cy="161590"/>
            <a:chOff x="4242842" y="1575842"/>
            <a:chExt cx="3706316" cy="37063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0AE2A92-F7A2-4086-8376-578FBBF657AF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36D16458-860E-4A20-910D-B150C3CC5C76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830755D-AA9F-4CDF-A9BA-F5EFC2E0A6CE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C9CF9B7C-1129-4726-945C-4A0B477CE9B5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6F05C626-FA9F-46CB-B216-33A06EE3A0DE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91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1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2" r:id="rId5"/>
    <p:sldLayoutId id="2147483655" r:id="rId6"/>
    <p:sldLayoutId id="2147483657" r:id="rId7"/>
    <p:sldLayoutId id="2147483653" r:id="rId8"/>
    <p:sldLayoutId id="2147483654" r:id="rId9"/>
    <p:sldLayoutId id="2147483658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B357AE-C4D0-43B0-BE82-71F0EAAE39EE}"/>
              </a:ext>
            </a:extLst>
          </p:cNvPr>
          <p:cNvSpPr txBox="1"/>
          <p:nvPr/>
        </p:nvSpPr>
        <p:spPr>
          <a:xfrm>
            <a:off x="5219801" y="3853573"/>
            <a:ext cx="1752403" cy="1249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11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조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15011042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정혜원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16010948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백지영</a:t>
            </a:r>
            <a:endParaRPr lang="en-US" altLang="ko-KR" sz="1880" spc="-150" dirty="0" smtClean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  <a:p>
            <a:pPr algn="ctr"/>
            <a:r>
              <a:rPr lang="en-US" altLang="ko-KR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16010999 </a:t>
            </a:r>
            <a:r>
              <a:rPr lang="ko-KR" altLang="en-US" sz="1880" spc="-150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본명조" panose="02020400000000000000" pitchFamily="18" charset="-127"/>
                <a:ea typeface="본명조" panose="02020400000000000000" pitchFamily="18" charset="-127"/>
              </a:rPr>
              <a:t>백종민</a:t>
            </a:r>
            <a:endParaRPr lang="ko-KR" altLang="en-US" sz="1880" spc="-150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rgbClr val="F8F8F8"/>
              </a:solidFill>
              <a:latin typeface="본명조" panose="02020400000000000000" pitchFamily="18" charset="-127"/>
              <a:ea typeface="본명조" panose="020204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21879" y="2967335"/>
            <a:ext cx="294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8F8F8"/>
                </a:solidFill>
              </a:rPr>
              <a:t>Calendar</a:t>
            </a:r>
            <a:endParaRPr lang="ko-KR" altLang="en-US" sz="5400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36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1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48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0B2FACDA-75B7-42EA-8878-B93540C27193}"/>
              </a:ext>
            </a:extLst>
          </p:cNvPr>
          <p:cNvGrpSpPr/>
          <p:nvPr/>
        </p:nvGrpSpPr>
        <p:grpSpPr>
          <a:xfrm>
            <a:off x="665404" y="1475673"/>
            <a:ext cx="1186250" cy="1186250"/>
            <a:chOff x="4242842" y="1575842"/>
            <a:chExt cx="3706316" cy="370631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xmlns="" id="{705E228A-55EA-4580-A11C-C3A66403715E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xmlns="" id="{A69D9978-982E-4F81-B736-F16CC76E5719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xmlns="" id="{E1C5E1B2-32B4-4E57-93AE-C98D8EB108D7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xmlns="" id="{D42C9E6B-B697-4244-8C65-022DF8AC36E2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xmlns="" id="{62E5B824-7C22-436A-8089-A373D78CBA84}"/>
                </a:ext>
              </a:extLst>
            </p:cNvPr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en-US" altLang="ko-KR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98571D45-7811-46DF-AFBD-E590B6DC8721}"/>
              </a:ext>
            </a:extLst>
          </p:cNvPr>
          <p:cNvSpPr txBox="1"/>
          <p:nvPr/>
        </p:nvSpPr>
        <p:spPr>
          <a:xfrm>
            <a:off x="3123817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정혜원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B9E820C-C6E0-4D72-A830-4BB717FAEB8A}"/>
              </a:ext>
            </a:extLst>
          </p:cNvPr>
          <p:cNvSpPr txBox="1"/>
          <p:nvPr/>
        </p:nvSpPr>
        <p:spPr>
          <a:xfrm>
            <a:off x="3123817" y="2865212"/>
            <a:ext cx="2621952" cy="207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DB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생성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Android-JSP-MySQL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연동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Merge All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오류 확인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서버와 연결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최종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점검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7C9C9716-00D2-4766-9857-BB96FD8CF5E1}"/>
              </a:ext>
            </a:extLst>
          </p:cNvPr>
          <p:cNvCxnSpPr>
            <a:cxnSpLocks/>
          </p:cNvCxnSpPr>
          <p:nvPr/>
        </p:nvCxnSpPr>
        <p:spPr>
          <a:xfrm>
            <a:off x="5932753" y="1605321"/>
            <a:ext cx="0" cy="4070084"/>
          </a:xfrm>
          <a:prstGeom prst="line">
            <a:avLst/>
          </a:prstGeom>
          <a:ln>
            <a:solidFill>
              <a:srgbClr val="88868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8F4995EF-981D-4A0B-9DF6-434C0DDCE319}"/>
              </a:ext>
            </a:extLst>
          </p:cNvPr>
          <p:cNvCxnSpPr>
            <a:cxnSpLocks/>
          </p:cNvCxnSpPr>
          <p:nvPr/>
        </p:nvCxnSpPr>
        <p:spPr>
          <a:xfrm>
            <a:off x="8799081" y="1605321"/>
            <a:ext cx="0" cy="4070084"/>
          </a:xfrm>
          <a:prstGeom prst="line">
            <a:avLst/>
          </a:prstGeom>
          <a:ln>
            <a:solidFill>
              <a:srgbClr val="888688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9E95C04-71B2-440E-AC3D-3A591412388B}"/>
              </a:ext>
            </a:extLst>
          </p:cNvPr>
          <p:cNvSpPr txBox="1"/>
          <p:nvPr/>
        </p:nvSpPr>
        <p:spPr>
          <a:xfrm>
            <a:off x="6022780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백지영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84B30A6D-17AB-49EC-A02A-5A581E96AD2C}"/>
              </a:ext>
            </a:extLst>
          </p:cNvPr>
          <p:cNvSpPr txBox="1"/>
          <p:nvPr/>
        </p:nvSpPr>
        <p:spPr>
          <a:xfrm>
            <a:off x="8889107" y="18284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rgbClr val="DB5A7F">
                      <a:alpha val="30000"/>
                    </a:srgbClr>
                  </a:solidFill>
                </a:ln>
                <a:solidFill>
                  <a:srgbClr val="DB5A7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백종민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F9826C4-436E-4120-8145-4AF7F77ACCC6}"/>
              </a:ext>
            </a:extLst>
          </p:cNvPr>
          <p:cNvSpPr/>
          <p:nvPr/>
        </p:nvSpPr>
        <p:spPr>
          <a:xfrm flipV="1">
            <a:off x="3143102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608F8A8A-ACED-417C-B304-CAE2B4A0D86A}"/>
              </a:ext>
            </a:extLst>
          </p:cNvPr>
          <p:cNvSpPr/>
          <p:nvPr/>
        </p:nvSpPr>
        <p:spPr>
          <a:xfrm flipV="1">
            <a:off x="6015184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F883333E-D3D1-4579-A3B0-9A47DF79F5CB}"/>
              </a:ext>
            </a:extLst>
          </p:cNvPr>
          <p:cNvSpPr/>
          <p:nvPr/>
        </p:nvSpPr>
        <p:spPr>
          <a:xfrm flipV="1">
            <a:off x="8881840" y="1434301"/>
            <a:ext cx="2700000" cy="39903"/>
          </a:xfrm>
          <a:prstGeom prst="rect">
            <a:avLst/>
          </a:prstGeom>
          <a:solidFill>
            <a:srgbClr val="DB5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77CACFC-8335-4DD9-8E01-35287658BDBB}"/>
              </a:ext>
            </a:extLst>
          </p:cNvPr>
          <p:cNvSpPr txBox="1"/>
          <p:nvPr/>
        </p:nvSpPr>
        <p:spPr>
          <a:xfrm>
            <a:off x="6021916" y="2865212"/>
            <a:ext cx="2621952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홈 화면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 생성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테마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 연결 인자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BF191CE9-194F-4B3F-9AE6-F8DEFE60ADFF}"/>
              </a:ext>
            </a:extLst>
          </p:cNvPr>
          <p:cNvSpPr txBox="1"/>
          <p:nvPr/>
        </p:nvSpPr>
        <p:spPr>
          <a:xfrm>
            <a:off x="8894556" y="2865212"/>
            <a:ext cx="2621952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안드로이드 스튜디오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리스트 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개인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생성 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일반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개인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그룹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오류 수정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서버 연결 인자 설정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발표 자료</a:t>
            </a:r>
            <a:r>
              <a:rPr lang="en-US" altLang="ko-KR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3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제</a:t>
            </a:r>
            <a:r>
              <a:rPr lang="ko-KR" altLang="en-US" sz="1230" spc="-120" dirty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작</a:t>
            </a:r>
            <a:endParaRPr lang="en-US" altLang="ko-KR" sz="1230" spc="-120" dirty="0" smtClean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9966987D-F5A8-4E0F-97FC-1FBA4362425A}"/>
              </a:ext>
            </a:extLst>
          </p:cNvPr>
          <p:cNvSpPr txBox="1"/>
          <p:nvPr/>
        </p:nvSpPr>
        <p:spPr>
          <a:xfrm>
            <a:off x="3123817" y="2324629"/>
            <a:ext cx="262195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 연동 및 기능 구현</a:t>
            </a:r>
            <a:r>
              <a:rPr lang="en-US" altLang="ko-KR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최종 점검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90F73E78-13F6-4537-9688-EF285E045CBA}"/>
              </a:ext>
            </a:extLst>
          </p:cNvPr>
          <p:cNvSpPr txBox="1"/>
          <p:nvPr/>
        </p:nvSpPr>
        <p:spPr>
          <a:xfrm>
            <a:off x="6021916" y="2342230"/>
            <a:ext cx="2621952" cy="389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및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20FC13AA-37A1-4AFE-B376-1D192AD6F7CB}"/>
              </a:ext>
            </a:extLst>
          </p:cNvPr>
          <p:cNvSpPr txBox="1"/>
          <p:nvPr/>
        </p:nvSpPr>
        <p:spPr>
          <a:xfrm>
            <a:off x="8894556" y="2324629"/>
            <a:ext cx="2621952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디자인 및 기능 구현</a:t>
            </a:r>
            <a:r>
              <a:rPr lang="en-US" altLang="ko-KR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40" spc="-120" dirty="0" smtClean="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발표 자료 제작</a:t>
            </a:r>
            <a:endParaRPr lang="en-US" altLang="ko-KR" sz="1440" spc="-120" dirty="0">
              <a:ln>
                <a:solidFill>
                  <a:srgbClr val="484848">
                    <a:alpha val="30000"/>
                  </a:srgbClr>
                </a:solidFill>
              </a:ln>
              <a:solidFill>
                <a:srgbClr val="48484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99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11" name="Picture 8" descr="C:\Users\WIN10\OneDrive\Documents\학교\오픈소스sw개론\TeamProject\최종\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WIN10\OneDrive\Documents\학교\오픈소스sw개론\TeamProject\3\그룹일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73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WIN10\OneDrive\Documents\학교\오픈소스sw개론\TeamProject\3\개인일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6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22A1E98-3821-4F1D-9456-FE9622BB926F}"/>
              </a:ext>
            </a:extLst>
          </p:cNvPr>
          <p:cNvSpPr txBox="1"/>
          <p:nvPr/>
        </p:nvSpPr>
        <p:spPr>
          <a:xfrm>
            <a:off x="5335166" y="823852"/>
            <a:ext cx="4163320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메인</a:t>
            </a:r>
            <a:r>
              <a:rPr lang="en-US" altLang="ko-KR" sz="2780" spc="-100" dirty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– </a:t>
            </a:r>
            <a:r>
              <a:rPr lang="ko-KR" altLang="en-US" sz="2780" spc="-100" dirty="0" smtClean="0">
                <a:ln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일정 보기와 일정 생성</a:t>
            </a:r>
            <a:endParaRPr lang="ko-KR" altLang="en-US" sz="2780" spc="-100" dirty="0">
              <a:ln>
                <a:solidFill>
                  <a:srgbClr val="262626">
                    <a:alpha val="20000"/>
                  </a:srgbClr>
                </a:solidFill>
              </a:ln>
              <a:solidFill>
                <a:srgbClr val="26262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8D624C90-0E42-4C24-9733-4575191653F3}"/>
              </a:ext>
            </a:extLst>
          </p:cNvPr>
          <p:cNvCxnSpPr/>
          <p:nvPr/>
        </p:nvCxnSpPr>
        <p:spPr>
          <a:xfrm>
            <a:off x="7416823" y="1392673"/>
            <a:ext cx="0" cy="7924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WIN10\OneDrive\Documents\학교\오픈소스sw개론\TeamProject\3\개인일정생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6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WIN10\OneDrive\Documents\학교\오픈소스sw개론\TeamProject\3\그룹일정생성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735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WIN10\OneDrive\Documents\학교\오픈소스sw개론\TeamProject\3\일반일정생성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WIN10\OneDrive\Documents\학교\오픈소스sw개론\TeamProject\3\메뉴 (2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754" y="1833132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11" name="Picture 3" descr="C:\Users\WIN10\OneDrive\Documents\학교\오픈소스sw개론\TeamProject\3\테마설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60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WIN10\OneDrive\Documents\학교\오픈소스sw개론\TeamProject\3\그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89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AC5BDEB0-F1B1-4407-A4BE-903A13CA4B6E}"/>
              </a:ext>
            </a:extLst>
          </p:cNvPr>
          <p:cNvGrpSpPr/>
          <p:nvPr/>
        </p:nvGrpSpPr>
        <p:grpSpPr>
          <a:xfrm>
            <a:off x="5683823" y="4672216"/>
            <a:ext cx="3466013" cy="1388601"/>
            <a:chOff x="5683823" y="4672216"/>
            <a:chExt cx="3466013" cy="138860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A22A1E98-3821-4F1D-9456-FE9622BB926F}"/>
                </a:ext>
              </a:extLst>
            </p:cNvPr>
            <p:cNvSpPr txBox="1"/>
            <p:nvPr/>
          </p:nvSpPr>
          <p:spPr>
            <a:xfrm>
              <a:off x="5683823" y="5540675"/>
              <a:ext cx="3466013" cy="52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780" spc="-100">
                  <a:ln>
                    <a:solidFill>
                      <a:srgbClr val="262626">
                        <a:alpha val="20000"/>
                      </a:srgbClr>
                    </a:solidFill>
                  </a:ln>
                  <a:solidFill>
                    <a:srgbClr val="262626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defRPr>
              </a:lvl1pPr>
            </a:lstStyle>
            <a:p>
              <a:r>
                <a:rPr lang="ko-KR" altLang="en-US" dirty="0" smtClean="0"/>
                <a:t>메뉴 </a:t>
              </a:r>
              <a:r>
                <a:rPr lang="en-US" altLang="ko-KR" dirty="0" smtClean="0"/>
                <a:t>– </a:t>
              </a:r>
              <a:r>
                <a:rPr lang="ko-KR" altLang="en-US" dirty="0" smtClean="0"/>
                <a:t>그룹 생성과 설정</a:t>
              </a:r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8D624C90-0E42-4C24-9733-4575191653F3}"/>
                </a:ext>
              </a:extLst>
            </p:cNvPr>
            <p:cNvCxnSpPr/>
            <p:nvPr/>
          </p:nvCxnSpPr>
          <p:spPr>
            <a:xfrm>
              <a:off x="7416823" y="4672216"/>
              <a:ext cx="0" cy="79249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C:\Users\WIN10\OneDrive\Documents\학교\오픈소스sw개론\TeamProject\3\설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326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WIN10\OneDrive\Documents\학교\오픈소스sw개론\TeamProject\3\그룹생성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89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WIN10\OneDrive\Documents\학교\오픈소스sw개론\TeamProject\최종\테마설정예시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60" y="1291715"/>
            <a:ext cx="202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4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파트 분담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69EFD71-AEF2-41B7-8B7F-E7438D3117D2}"/>
              </a:ext>
            </a:extLst>
          </p:cNvPr>
          <p:cNvSpPr/>
          <p:nvPr/>
        </p:nvSpPr>
        <p:spPr>
          <a:xfrm>
            <a:off x="3270247" y="1129970"/>
            <a:ext cx="7874602" cy="444607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47807B1-55F8-4757-8956-FE486F1176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3" y="2852884"/>
            <a:ext cx="1071401" cy="1071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338013A-9AC5-4DBD-9D68-B12C8F5CBB5E}"/>
              </a:ext>
            </a:extLst>
          </p:cNvPr>
          <p:cNvGrpSpPr/>
          <p:nvPr/>
        </p:nvGrpSpPr>
        <p:grpSpPr>
          <a:xfrm>
            <a:off x="7376618" y="4243720"/>
            <a:ext cx="475556" cy="371387"/>
            <a:chOff x="6171407" y="4422809"/>
            <a:chExt cx="632965" cy="49431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4FB763F4-0F3F-4C6F-8F4C-47A0CCADB98D}"/>
                </a:ext>
              </a:extLst>
            </p:cNvPr>
            <p:cNvGrpSpPr/>
            <p:nvPr/>
          </p:nvGrpSpPr>
          <p:grpSpPr>
            <a:xfrm>
              <a:off x="6362700" y="4543425"/>
              <a:ext cx="245269" cy="328612"/>
              <a:chOff x="6362700" y="4543425"/>
              <a:chExt cx="245269" cy="328612"/>
            </a:xfrm>
          </p:grpSpPr>
          <p:sp>
            <p:nvSpPr>
              <p:cNvPr id="16" name="직사각형 11">
                <a:extLst>
                  <a:ext uri="{FF2B5EF4-FFF2-40B4-BE49-F238E27FC236}">
                    <a16:creationId xmlns:a16="http://schemas.microsoft.com/office/drawing/2014/main" xmlns="" id="{9ECD6895-2E86-4E90-9C40-97610E4DA3D2}"/>
                  </a:ext>
                </a:extLst>
              </p:cNvPr>
              <p:cNvSpPr/>
              <p:nvPr/>
            </p:nvSpPr>
            <p:spPr>
              <a:xfrm>
                <a:off x="6362700" y="4543425"/>
                <a:ext cx="245269" cy="278606"/>
              </a:xfrm>
              <a:custGeom>
                <a:avLst/>
                <a:gdLst>
                  <a:gd name="connsiteX0" fmla="*/ 0 w 157163"/>
                  <a:gd name="connsiteY0" fmla="*/ 0 h 169068"/>
                  <a:gd name="connsiteX1" fmla="*/ 157163 w 157163"/>
                  <a:gd name="connsiteY1" fmla="*/ 0 h 169068"/>
                  <a:gd name="connsiteX2" fmla="*/ 157163 w 157163"/>
                  <a:gd name="connsiteY2" fmla="*/ 169068 h 169068"/>
                  <a:gd name="connsiteX3" fmla="*/ 0 w 157163"/>
                  <a:gd name="connsiteY3" fmla="*/ 169068 h 169068"/>
                  <a:gd name="connsiteX4" fmla="*/ 0 w 157163"/>
                  <a:gd name="connsiteY4" fmla="*/ 0 h 169068"/>
                  <a:gd name="connsiteX0" fmla="*/ 0 w 169069"/>
                  <a:gd name="connsiteY0" fmla="*/ 0 h 211931"/>
                  <a:gd name="connsiteX1" fmla="*/ 169069 w 169069"/>
                  <a:gd name="connsiteY1" fmla="*/ 42863 h 211931"/>
                  <a:gd name="connsiteX2" fmla="*/ 169069 w 169069"/>
                  <a:gd name="connsiteY2" fmla="*/ 211931 h 211931"/>
                  <a:gd name="connsiteX3" fmla="*/ 11906 w 169069"/>
                  <a:gd name="connsiteY3" fmla="*/ 211931 h 211931"/>
                  <a:gd name="connsiteX4" fmla="*/ 0 w 169069"/>
                  <a:gd name="connsiteY4" fmla="*/ 0 h 211931"/>
                  <a:gd name="connsiteX0" fmla="*/ 0 w 245269"/>
                  <a:gd name="connsiteY0" fmla="*/ 0 h 211931"/>
                  <a:gd name="connsiteX1" fmla="*/ 245269 w 245269"/>
                  <a:gd name="connsiteY1" fmla="*/ 145257 h 211931"/>
                  <a:gd name="connsiteX2" fmla="*/ 169069 w 245269"/>
                  <a:gd name="connsiteY2" fmla="*/ 211931 h 211931"/>
                  <a:gd name="connsiteX3" fmla="*/ 11906 w 245269"/>
                  <a:gd name="connsiteY3" fmla="*/ 211931 h 211931"/>
                  <a:gd name="connsiteX4" fmla="*/ 0 w 245269"/>
                  <a:gd name="connsiteY4" fmla="*/ 0 h 211931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69069 w 245269"/>
                  <a:gd name="connsiteY2" fmla="*/ 211931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40494 w 245269"/>
                  <a:gd name="connsiteY2" fmla="*/ 1809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23825 w 245269"/>
                  <a:gd name="connsiteY2" fmla="*/ 159544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11919 w 245269"/>
                  <a:gd name="connsiteY2" fmla="*/ 1428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09538 w 245269"/>
                  <a:gd name="connsiteY2" fmla="*/ 142875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  <a:gd name="connsiteX0" fmla="*/ 0 w 245269"/>
                  <a:gd name="connsiteY0" fmla="*/ 0 h 278606"/>
                  <a:gd name="connsiteX1" fmla="*/ 245269 w 245269"/>
                  <a:gd name="connsiteY1" fmla="*/ 145257 h 278606"/>
                  <a:gd name="connsiteX2" fmla="*/ 100013 w 245269"/>
                  <a:gd name="connsiteY2" fmla="*/ 166687 h 278606"/>
                  <a:gd name="connsiteX3" fmla="*/ 11906 w 245269"/>
                  <a:gd name="connsiteY3" fmla="*/ 278606 h 278606"/>
                  <a:gd name="connsiteX4" fmla="*/ 0 w 245269"/>
                  <a:gd name="connsiteY4" fmla="*/ 0 h 27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269" h="278606">
                    <a:moveTo>
                      <a:pt x="0" y="0"/>
                    </a:moveTo>
                    <a:lnTo>
                      <a:pt x="245269" y="145257"/>
                    </a:lnTo>
                    <a:lnTo>
                      <a:pt x="100013" y="166687"/>
                    </a:lnTo>
                    <a:lnTo>
                      <a:pt x="11906" y="2786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2">
                <a:extLst>
                  <a:ext uri="{FF2B5EF4-FFF2-40B4-BE49-F238E27FC236}">
                    <a16:creationId xmlns:a16="http://schemas.microsoft.com/office/drawing/2014/main" xmlns="" id="{7DFB563D-14FB-4BBA-82D7-610D56312F84}"/>
                  </a:ext>
                </a:extLst>
              </p:cNvPr>
              <p:cNvSpPr/>
              <p:nvPr/>
            </p:nvSpPr>
            <p:spPr>
              <a:xfrm>
                <a:off x="6429376" y="4638674"/>
                <a:ext cx="142876" cy="233363"/>
              </a:xfrm>
              <a:custGeom>
                <a:avLst/>
                <a:gdLst>
                  <a:gd name="connsiteX0" fmla="*/ 0 w 126207"/>
                  <a:gd name="connsiteY0" fmla="*/ 0 h 202406"/>
                  <a:gd name="connsiteX1" fmla="*/ 126207 w 126207"/>
                  <a:gd name="connsiteY1" fmla="*/ 0 h 202406"/>
                  <a:gd name="connsiteX2" fmla="*/ 126207 w 126207"/>
                  <a:gd name="connsiteY2" fmla="*/ 202406 h 202406"/>
                  <a:gd name="connsiteX3" fmla="*/ 0 w 126207"/>
                  <a:gd name="connsiteY3" fmla="*/ 202406 h 202406"/>
                  <a:gd name="connsiteX4" fmla="*/ 0 w 126207"/>
                  <a:gd name="connsiteY4" fmla="*/ 0 h 202406"/>
                  <a:gd name="connsiteX0" fmla="*/ 0 w 152401"/>
                  <a:gd name="connsiteY0" fmla="*/ 0 h 202406"/>
                  <a:gd name="connsiteX1" fmla="*/ 126207 w 152401"/>
                  <a:gd name="connsiteY1" fmla="*/ 0 h 202406"/>
                  <a:gd name="connsiteX2" fmla="*/ 152401 w 152401"/>
                  <a:gd name="connsiteY2" fmla="*/ 183356 h 202406"/>
                  <a:gd name="connsiteX3" fmla="*/ 0 w 152401"/>
                  <a:gd name="connsiteY3" fmla="*/ 202406 h 202406"/>
                  <a:gd name="connsiteX4" fmla="*/ 0 w 152401"/>
                  <a:gd name="connsiteY4" fmla="*/ 0 h 202406"/>
                  <a:gd name="connsiteX0" fmla="*/ 0 w 152401"/>
                  <a:gd name="connsiteY0" fmla="*/ 2382 h 204788"/>
                  <a:gd name="connsiteX1" fmla="*/ 57151 w 152401"/>
                  <a:gd name="connsiteY1" fmla="*/ 0 h 204788"/>
                  <a:gd name="connsiteX2" fmla="*/ 152401 w 152401"/>
                  <a:gd name="connsiteY2" fmla="*/ 185738 h 204788"/>
                  <a:gd name="connsiteX3" fmla="*/ 0 w 152401"/>
                  <a:gd name="connsiteY3" fmla="*/ 204788 h 204788"/>
                  <a:gd name="connsiteX4" fmla="*/ 0 w 152401"/>
                  <a:gd name="connsiteY4" fmla="*/ 2382 h 204788"/>
                  <a:gd name="connsiteX0" fmla="*/ 0 w 152401"/>
                  <a:gd name="connsiteY0" fmla="*/ 2382 h 233363"/>
                  <a:gd name="connsiteX1" fmla="*/ 57151 w 152401"/>
                  <a:gd name="connsiteY1" fmla="*/ 0 h 233363"/>
                  <a:gd name="connsiteX2" fmla="*/ 152401 w 152401"/>
                  <a:gd name="connsiteY2" fmla="*/ 185738 h 233363"/>
                  <a:gd name="connsiteX3" fmla="*/ 104775 w 152401"/>
                  <a:gd name="connsiteY3" fmla="*/ 233363 h 233363"/>
                  <a:gd name="connsiteX4" fmla="*/ 0 w 152401"/>
                  <a:gd name="connsiteY4" fmla="*/ 2382 h 233363"/>
                  <a:gd name="connsiteX0" fmla="*/ 0 w 135732"/>
                  <a:gd name="connsiteY0" fmla="*/ 64294 h 233363"/>
                  <a:gd name="connsiteX1" fmla="*/ 40482 w 135732"/>
                  <a:gd name="connsiteY1" fmla="*/ 0 h 233363"/>
                  <a:gd name="connsiteX2" fmla="*/ 135732 w 135732"/>
                  <a:gd name="connsiteY2" fmla="*/ 185738 h 233363"/>
                  <a:gd name="connsiteX3" fmla="*/ 88106 w 135732"/>
                  <a:gd name="connsiteY3" fmla="*/ 233363 h 233363"/>
                  <a:gd name="connsiteX4" fmla="*/ 0 w 135732"/>
                  <a:gd name="connsiteY4" fmla="*/ 64294 h 233363"/>
                  <a:gd name="connsiteX0" fmla="*/ 0 w 142876"/>
                  <a:gd name="connsiteY0" fmla="*/ 64294 h 233363"/>
                  <a:gd name="connsiteX1" fmla="*/ 40482 w 142876"/>
                  <a:gd name="connsiteY1" fmla="*/ 0 h 233363"/>
                  <a:gd name="connsiteX2" fmla="*/ 142876 w 142876"/>
                  <a:gd name="connsiteY2" fmla="*/ 190500 h 233363"/>
                  <a:gd name="connsiteX3" fmla="*/ 88106 w 142876"/>
                  <a:gd name="connsiteY3" fmla="*/ 233363 h 233363"/>
                  <a:gd name="connsiteX4" fmla="*/ 0 w 142876"/>
                  <a:gd name="connsiteY4" fmla="*/ 64294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6" h="233363">
                    <a:moveTo>
                      <a:pt x="0" y="64294"/>
                    </a:moveTo>
                    <a:lnTo>
                      <a:pt x="40482" y="0"/>
                    </a:lnTo>
                    <a:lnTo>
                      <a:pt x="142876" y="190500"/>
                    </a:lnTo>
                    <a:lnTo>
                      <a:pt x="88106" y="233363"/>
                    </a:lnTo>
                    <a:lnTo>
                      <a:pt x="0" y="64294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318AAEE1-D165-4685-87EF-4273C6A9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904"/>
            <a:stretch/>
          </p:blipFill>
          <p:spPr>
            <a:xfrm>
              <a:off x="6171407" y="4422809"/>
              <a:ext cx="632965" cy="494316"/>
            </a:xfrm>
            <a:prstGeom prst="rect">
              <a:avLst/>
            </a:prstGeom>
          </p:spPr>
        </p:pic>
      </p:grpSp>
      <p:pic>
        <p:nvPicPr>
          <p:cNvPr id="18" name="큰화면맞춤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9685" y="1193006"/>
            <a:ext cx="77357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8.33333E-7 -0.09583 " pathEditMode="relative" rAng="0" ptsTypes="AA">
                                      <p:cBhvr>
                                        <p:cTn id="9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00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EE3E080-8DFD-4B64-9347-8E369FC22FF1}"/>
              </a:ext>
            </a:extLst>
          </p:cNvPr>
          <p:cNvGrpSpPr/>
          <p:nvPr/>
        </p:nvGrpSpPr>
        <p:grpSpPr>
          <a:xfrm>
            <a:off x="5244962" y="2577962"/>
            <a:ext cx="1702077" cy="1702077"/>
            <a:chOff x="4242842" y="1575842"/>
            <a:chExt cx="3706316" cy="370631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627687E1-9854-454B-8C0D-4AFB24CDD14C}"/>
                </a:ext>
              </a:extLst>
            </p:cNvPr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200C82AB-55FC-4DCD-9E3C-1362303F94DB}"/>
                </a:ext>
              </a:extLst>
            </p:cNvPr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C4604FA3-52BC-4E31-A3E0-0E07B5806FCE}"/>
                </a:ext>
              </a:extLst>
            </p:cNvPr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F854A724-0A8C-4F8B-84D5-CC4AA7100B5D}"/>
                </a:ext>
              </a:extLst>
            </p:cNvPr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0A6CE49F-F967-4273-AEFF-F601CAF9C78C}"/>
                </a:ext>
              </a:extLst>
            </p:cNvPr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76A035-DF55-4F59-BCF4-3B88E7D45B75}"/>
              </a:ext>
            </a:extLst>
          </p:cNvPr>
          <p:cNvSpPr txBox="1"/>
          <p:nvPr/>
        </p:nvSpPr>
        <p:spPr>
          <a:xfrm>
            <a:off x="5643223" y="3202808"/>
            <a:ext cx="891270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500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rgbClr val="F8F8F8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defRPr>
            </a:lvl1pPr>
          </a:lstStyle>
          <a:p>
            <a:r>
              <a:rPr lang="en-US" altLang="ko-KR" sz="2780" spc="-80" dirty="0" smtClean="0"/>
              <a:t>Q&amp;A</a:t>
            </a:r>
            <a:endParaRPr lang="ko-KR" altLang="en-US" sz="2780" spc="-80" dirty="0"/>
          </a:p>
        </p:txBody>
      </p:sp>
    </p:spTree>
    <p:extLst>
      <p:ext uri="{BB962C8B-B14F-4D97-AF65-F5344CB8AC3E}">
        <p14:creationId xmlns:p14="http://schemas.microsoft.com/office/powerpoint/2010/main" val="3630904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147</Words>
  <Application>Microsoft Office PowerPoint</Application>
  <PresentationFormat>사용자 지정</PresentationFormat>
  <Paragraphs>78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굴림</vt:lpstr>
      <vt:lpstr>Arial</vt:lpstr>
      <vt:lpstr>본명조</vt:lpstr>
      <vt:lpstr>맑은 고딕</vt:lpstr>
      <vt:lpstr>Noto Sans CJK KR Medium</vt:lpstr>
      <vt:lpstr>나눔스퀘어</vt:lpstr>
      <vt:lpstr>Adobe Fan Heiti Std B</vt:lpstr>
      <vt:lpstr>Noto Sans CJK KR Regular</vt:lpstr>
      <vt:lpstr>Noto Sans CJK KR Light</vt:lpstr>
      <vt:lpstr>나눔스퀘어 Bold</vt:lpstr>
      <vt:lpstr>Adobe Arabic</vt:lpstr>
      <vt:lpstr>나눔고딕</vt:lpstr>
      <vt:lpstr>Office 테마</vt:lpstr>
      <vt:lpstr>PowerPoint 프레젠테이션</vt:lpstr>
      <vt:lpstr>CONTENTS</vt:lpstr>
      <vt:lpstr>01</vt:lpstr>
      <vt:lpstr>02</vt:lpstr>
      <vt:lpstr>02</vt:lpstr>
      <vt:lpstr>03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ppt template, 2016</dc:title>
  <dc:creator>이의헌</dc:creator>
  <cp:lastModifiedBy>WIN10</cp:lastModifiedBy>
  <cp:revision>95</cp:revision>
  <dcterms:created xsi:type="dcterms:W3CDTF">2016-03-31T07:35:45Z</dcterms:created>
  <dcterms:modified xsi:type="dcterms:W3CDTF">2018-06-10T14:37:56Z</dcterms:modified>
</cp:coreProperties>
</file>